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Roboto Mono Light"/>
      <p:regular r:id="rId9"/>
      <p:bold r:id="rId10"/>
      <p:italic r:id="rId11"/>
      <p:boldItalic r:id="rId12"/>
    </p:embeddedFont>
    <p:embeddedFont>
      <p:font typeface="Google Sans"/>
      <p:regular r:id="rId13"/>
      <p:bold r:id="rId14"/>
      <p:italic r:id="rId15"/>
      <p:boldItalic r:id="rId16"/>
    </p:embeddedFont>
    <p:embeddedFont>
      <p:font typeface="Google Sans Medium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Medium-boldItalic.fntdata"/><Relationship Id="rId11" Type="http://schemas.openxmlformats.org/officeDocument/2006/relationships/font" Target="fonts/RobotoMonoLight-italic.fntdata"/><Relationship Id="rId10" Type="http://schemas.openxmlformats.org/officeDocument/2006/relationships/font" Target="fonts/RobotoMonoLight-bold.fntdata"/><Relationship Id="rId13" Type="http://schemas.openxmlformats.org/officeDocument/2006/relationships/font" Target="fonts/GoogleSans-regular.fntdata"/><Relationship Id="rId12" Type="http://schemas.openxmlformats.org/officeDocument/2006/relationships/font" Target="fonts/RobotoMonoLigh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obotoMonoLight-regular.fntdata"/><Relationship Id="rId15" Type="http://schemas.openxmlformats.org/officeDocument/2006/relationships/font" Target="fonts/GoogleSans-italic.fntdata"/><Relationship Id="rId14" Type="http://schemas.openxmlformats.org/officeDocument/2006/relationships/font" Target="fonts/GoogleSans-bold.fntdata"/><Relationship Id="rId17" Type="http://schemas.openxmlformats.org/officeDocument/2006/relationships/font" Target="fonts/GoogleSansMedium-regular.fntdata"/><Relationship Id="rId16" Type="http://schemas.openxmlformats.org/officeDocument/2006/relationships/font" Target="fonts/GoogleSans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Medium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8dee1d198_1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8dee1d198_1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28dee1d198_1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28dee1d198_1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5514d5365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5514d5365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ck Title - Blu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924000" y="1641625"/>
            <a:ext cx="4363200" cy="20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/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000" y="950075"/>
            <a:ext cx="2878649" cy="2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Split Screen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42" name="Google Shape;4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9178" y="1027479"/>
            <a:ext cx="2229200" cy="75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Split Screen (partner logos)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859113" y="1309803"/>
            <a:ext cx="4025100" cy="27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45" name="Google Shape;4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2250" y="886532"/>
            <a:ext cx="2023050" cy="68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Image - Split Screen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type="title"/>
          </p:nvPr>
        </p:nvSpPr>
        <p:spPr>
          <a:xfrm>
            <a:off x="794975" y="1333800"/>
            <a:ext cx="3541800" cy="24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Image - Full Screen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type="title"/>
          </p:nvPr>
        </p:nvSpPr>
        <p:spPr>
          <a:xfrm>
            <a:off x="4740450" y="1030300"/>
            <a:ext cx="3669600" cy="24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53" name="Google Shape;53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One Column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" name="Google Shape;58;p16"/>
          <p:cNvSpPr txBox="1"/>
          <p:nvPr>
            <p:ph idx="1" type="body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" name="Google Shape;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List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7"/>
          <p:cNvSpPr txBox="1"/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64" name="Google Shape;6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Quote">
  <p:cSld name="SECTION_TITLE_AND_DESCRIPTION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8"/>
          <p:cNvSpPr txBox="1"/>
          <p:nvPr>
            <p:ph type="title"/>
          </p:nvPr>
        </p:nvSpPr>
        <p:spPr>
          <a:xfrm>
            <a:off x="311700" y="555600"/>
            <a:ext cx="4312800" cy="4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69" name="Google Shape;6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Number">
  <p:cSld name="SECTION_TITLE_AND_DESCRIPTION_1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9"/>
          <p:cNvSpPr txBox="1"/>
          <p:nvPr>
            <p:ph hasCustomPrompt="1" type="title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700"/>
              <a:buNone/>
              <a:defRPr sz="87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4" name="Google Shape;74;p19"/>
          <p:cNvSpPr txBox="1"/>
          <p:nvPr>
            <p:ph idx="2" type="title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b="0" sz="25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3" type="title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b="0" sz="25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76" name="Google Shape;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hasCustomPrompt="1" type="title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None/>
              <a:defRPr sz="9000">
                <a:solidFill>
                  <a:srgbClr val="20212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20"/>
          <p:cNvSpPr txBox="1"/>
          <p:nvPr>
            <p:ph idx="2" type="title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3" type="title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/>
        </p:txBody>
      </p:sp>
      <p:pic>
        <p:nvPicPr>
          <p:cNvPr id="83" name="Google Shape;8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ck Title - Green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/>
        </p:txBody>
      </p:sp>
      <p:pic>
        <p:nvPicPr>
          <p:cNvPr id="15" name="Google Shape;1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000" y="950075"/>
            <a:ext cx="2878649" cy="22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924000" y="1641625"/>
            <a:ext cx="4363200" cy="20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ck Title (partner logos) - Yellow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924000" y="1605350"/>
            <a:ext cx="4440300" cy="178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/>
        </p:txBody>
      </p:sp>
      <p:pic>
        <p:nvPicPr>
          <p:cNvPr id="20" name="Google Shape;2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000" y="950075"/>
            <a:ext cx="2878649" cy="2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ck Title (partner logos) - Red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idx="1" type="subTitle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200"/>
              <a:buNone/>
              <a:defRPr sz="1200">
                <a:solidFill>
                  <a:srgbClr val="5F6368"/>
                </a:solidFill>
              </a:defRPr>
            </a:lvl9pPr>
          </a:lstStyle>
          <a:p/>
        </p:txBody>
      </p:sp>
      <p:pic>
        <p:nvPicPr>
          <p:cNvPr id="23" name="Google Shape;2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000" y="950075"/>
            <a:ext cx="2878649" cy="221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924000" y="1597350"/>
            <a:ext cx="4440300" cy="17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Blue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7" name="Google Shape;2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00" y="950075"/>
            <a:ext cx="2878649" cy="2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Green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30" name="Google Shape;3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00" y="950075"/>
            <a:ext cx="2878649" cy="2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Yellow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33" name="Google Shape;3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00" y="950075"/>
            <a:ext cx="2878649" cy="2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Red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36" name="Google Shape;3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00" y="950075"/>
            <a:ext cx="2878649" cy="2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Full Screen 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/>
          <p:nvPr>
            <p:ph type="title"/>
          </p:nvPr>
        </p:nvSpPr>
        <p:spPr>
          <a:xfrm>
            <a:off x="1014575" y="1293850"/>
            <a:ext cx="7114800" cy="24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2pPr>
            <a:lvl3pPr lvl="2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3pPr>
            <a:lvl4pPr lvl="3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4pPr>
            <a:lvl5pPr lvl="4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5pPr>
            <a:lvl6pPr lvl="5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6pPr>
            <a:lvl7pPr lvl="6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7pPr>
            <a:lvl8pPr lvl="7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8pPr>
            <a:lvl9pPr lvl="8" rt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9pPr>
          </a:lstStyle>
          <a:p/>
        </p:txBody>
      </p:sp>
      <p:pic>
        <p:nvPicPr>
          <p:cNvPr id="39" name="Google Shape;3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4063" y="4234112"/>
            <a:ext cx="2113600" cy="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b="1"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6.png"/><Relationship Id="rId7" Type="http://schemas.openxmlformats.org/officeDocument/2006/relationships/image" Target="../media/image8.png"/><Relationship Id="rId8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type="title"/>
          </p:nvPr>
        </p:nvSpPr>
        <p:spPr>
          <a:xfrm>
            <a:off x="430400" y="1581600"/>
            <a:ext cx="6063000" cy="22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Study Jam Machine Learning 3: Basic Python programming skills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3"/>
          <p:cNvPicPr preferRelativeResize="0"/>
          <p:nvPr/>
        </p:nvPicPr>
        <p:blipFill rotWithShape="1">
          <a:blip r:embed="rId3">
            <a:alphaModFix/>
          </a:blip>
          <a:srcRect b="1114" l="0" r="0" t="1124"/>
          <a:stretch/>
        </p:blipFill>
        <p:spPr>
          <a:xfrm>
            <a:off x="5637292" y="0"/>
            <a:ext cx="350671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3"/>
          <p:cNvSpPr txBox="1"/>
          <p:nvPr>
            <p:ph type="title"/>
          </p:nvPr>
        </p:nvSpPr>
        <p:spPr>
          <a:xfrm>
            <a:off x="924000" y="1457025"/>
            <a:ext cx="4363200" cy="20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Co-Lead GDGoC Widyatama </a:t>
            </a:r>
            <a:r>
              <a:rPr lang="en" sz="1500"/>
              <a:t>University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Informatics student at Widyatama University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Bangkit Alumni 2024 batch 1</a:t>
            </a:r>
            <a:endParaRPr sz="1500"/>
          </a:p>
        </p:txBody>
      </p:sp>
      <p:sp>
        <p:nvSpPr>
          <p:cNvPr id="99" name="Google Shape;99;p23"/>
          <p:cNvSpPr txBox="1"/>
          <p:nvPr/>
        </p:nvSpPr>
        <p:spPr>
          <a:xfrm>
            <a:off x="1460358" y="1225584"/>
            <a:ext cx="24102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On Campus </a:t>
            </a:r>
            <a:r>
              <a:rPr lang="en" sz="11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Widyatama University</a:t>
            </a:r>
            <a:endParaRPr sz="12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0" name="Google Shape;100;p23"/>
          <p:cNvSpPr txBox="1"/>
          <p:nvPr>
            <p:ph idx="1" type="subTitle"/>
          </p:nvPr>
        </p:nvSpPr>
        <p:spPr>
          <a:xfrm>
            <a:off x="5807725" y="3862500"/>
            <a:ext cx="2075100" cy="5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 Syahrindra</a:t>
            </a:r>
            <a:br>
              <a:rPr lang="en"/>
            </a:br>
            <a:r>
              <a:rPr lang="en" sz="1428">
                <a:latin typeface="Google Sans"/>
                <a:ea typeface="Google Sans"/>
                <a:cs typeface="Google Sans"/>
                <a:sym typeface="Google Sans"/>
              </a:rPr>
              <a:t>Core Team</a:t>
            </a:r>
            <a:endParaRPr sz="1428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1" name="Google Shape;10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4000" y="950075"/>
            <a:ext cx="2878649" cy="221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594;p28" id="102" name="Google Shape;102;p23"/>
          <p:cNvPicPr preferRelativeResize="0"/>
          <p:nvPr/>
        </p:nvPicPr>
        <p:blipFill rotWithShape="1">
          <a:blip r:embed="rId6">
            <a:alphaModFix/>
          </a:blip>
          <a:srcRect b="0" l="59" r="59" t="0"/>
          <a:stretch/>
        </p:blipFill>
        <p:spPr>
          <a:xfrm>
            <a:off x="924000" y="4213953"/>
            <a:ext cx="357290" cy="28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3"/>
          <p:cNvSpPr txBox="1"/>
          <p:nvPr/>
        </p:nvSpPr>
        <p:spPr>
          <a:xfrm>
            <a:off x="1338002" y="4169275"/>
            <a:ext cx="38868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github.com/syahrindra</a:t>
            </a:r>
            <a:endParaRPr sz="1100">
              <a:solidFill>
                <a:schemeClr val="dk2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104" name="Google Shape;104;p23"/>
          <p:cNvSpPr txBox="1"/>
          <p:nvPr/>
        </p:nvSpPr>
        <p:spPr>
          <a:xfrm>
            <a:off x="1338002" y="3790675"/>
            <a:ext cx="38868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linkedin.com/in/m-syahrindra/</a:t>
            </a:r>
            <a:endParaRPr sz="1100">
              <a:solidFill>
                <a:schemeClr val="dk2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descr="File:LinkedIn icon.svg - Wikimedia Commons" id="105" name="Google Shape;105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8029" y="3835350"/>
            <a:ext cx="289249" cy="28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3"/>
          <p:cNvPicPr preferRelativeResize="0"/>
          <p:nvPr/>
        </p:nvPicPr>
        <p:blipFill rotWithShape="1">
          <a:blip r:embed="rId8">
            <a:alphaModFix/>
          </a:blip>
          <a:srcRect b="9520" l="0" r="0" t="9520"/>
          <a:stretch/>
        </p:blipFill>
        <p:spPr>
          <a:xfrm>
            <a:off x="955200" y="3412078"/>
            <a:ext cx="357290" cy="28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3"/>
          <p:cNvSpPr txBox="1"/>
          <p:nvPr/>
        </p:nvSpPr>
        <p:spPr>
          <a:xfrm>
            <a:off x="1369202" y="3367400"/>
            <a:ext cx="38868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i</a:t>
            </a:r>
            <a:r>
              <a:rPr lang="en" sz="11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nstagram.com/m.syahrindra</a:t>
            </a:r>
            <a:endParaRPr sz="1100">
              <a:solidFill>
                <a:schemeClr val="dk2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 expect</a:t>
            </a:r>
            <a:endParaRPr b="1"/>
          </a:p>
        </p:txBody>
      </p:sp>
      <p:sp>
        <p:nvSpPr>
          <p:cNvPr id="113" name="Google Shape;113;p24"/>
          <p:cNvSpPr txBox="1"/>
          <p:nvPr>
            <p:ph idx="1" type="body"/>
          </p:nvPr>
        </p:nvSpPr>
        <p:spPr>
          <a:xfrm>
            <a:off x="311700" y="1389600"/>
            <a:ext cx="6621600" cy="11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Pengenalan mendasar mengenai bahasa pemrograman python di machine learning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4"/>
          <p:cNvSpPr txBox="1"/>
          <p:nvPr>
            <p:ph type="title"/>
          </p:nvPr>
        </p:nvSpPr>
        <p:spPr>
          <a:xfrm>
            <a:off x="311700" y="23924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Rules</a:t>
            </a:r>
            <a:endParaRPr b="1"/>
          </a:p>
        </p:txBody>
      </p:sp>
      <p:sp>
        <p:nvSpPr>
          <p:cNvPr id="115" name="Google Shape;115;p24"/>
          <p:cNvSpPr txBox="1"/>
          <p:nvPr>
            <p:ph idx="1" type="body"/>
          </p:nvPr>
        </p:nvSpPr>
        <p:spPr>
          <a:xfrm>
            <a:off x="311700" y="3148125"/>
            <a:ext cx="6621600" cy="9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Proactive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Tetap konduktif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On-cam jika memungkinkan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